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18" autoAdjust="0"/>
    <p:restoredTop sz="94660"/>
  </p:normalViewPr>
  <p:slideViewPr>
    <p:cSldViewPr>
      <p:cViewPr varScale="1">
        <p:scale>
          <a:sx n="78" d="100"/>
          <a:sy n="78" d="100"/>
        </p:scale>
        <p:origin x="30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6795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75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176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334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60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859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61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05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63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841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3308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D8BD707-D9CF-40AE-B4C6-C98DA3205C09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1454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g"/><Relationship Id="rId4" Type="http://schemas.openxmlformats.org/officeDocument/2006/relationships/image" Target="../media/image25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20.png"/><Relationship Id="rId4" Type="http://schemas.openxmlformats.org/officeDocument/2006/relationships/image" Target="../media/image1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8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41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2514600" y="609600"/>
            <a:ext cx="3810000" cy="1219200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</a:rPr>
              <a:t>সবাইকে শুভেচ্ছা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133600"/>
            <a:ext cx="5562600" cy="416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6928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125911"/>
            <a:ext cx="3200400" cy="9144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</a:rPr>
              <a:t>অর্থের</a:t>
            </a:r>
            <a:r>
              <a:rPr lang="bn-BD" sz="3200" dirty="0" smtClean="0"/>
              <a:t> </a:t>
            </a:r>
            <a:r>
              <a:rPr lang="bn-BD" sz="3200" dirty="0" smtClean="0">
                <a:solidFill>
                  <a:schemeClr val="tx1"/>
                </a:solidFill>
              </a:rPr>
              <a:t>কার্যাবলি</a:t>
            </a:r>
            <a:r>
              <a:rPr lang="bn-BD" sz="3200" dirty="0" smtClean="0"/>
              <a:t> 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14300" y="1874668"/>
            <a:ext cx="2895600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১। বিনিময়ের মাধ্যম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150" y="1305401"/>
            <a:ext cx="2438400" cy="16002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14300" y="3418999"/>
            <a:ext cx="2895600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২।মূল্যের পরিমাপক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625" y="3056215"/>
            <a:ext cx="2457450" cy="146423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114300" y="5000148"/>
            <a:ext cx="2705100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৩। সঞ্চয়ের বাহন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337" y="4671060"/>
            <a:ext cx="2466213" cy="161186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750946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838200"/>
            <a:ext cx="2762250" cy="165735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3124200"/>
            <a:ext cx="2466975" cy="18478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4968" y="1205210"/>
            <a:ext cx="2743200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/>
              <a:t>৪</a:t>
            </a:r>
            <a:r>
              <a:rPr lang="bn-BD" sz="2400" dirty="0" smtClean="0"/>
              <a:t>। সামাজিক মর্যদা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678793"/>
            <a:ext cx="2209800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৫।নিরাপত্তা বিধান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909147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409574"/>
            <a:ext cx="3200400" cy="1676401"/>
          </a:xfrm>
          <a:prstGeom prst="rect">
            <a:avLst/>
          </a:prstGeom>
        </p:spPr>
      </p:pic>
      <p:sp>
        <p:nvSpPr>
          <p:cNvPr id="5" name="Flowchart: Terminator 4"/>
          <p:cNvSpPr/>
          <p:nvPr/>
        </p:nvSpPr>
        <p:spPr>
          <a:xfrm>
            <a:off x="579120" y="838200"/>
            <a:ext cx="2514600" cy="533400"/>
          </a:xfrm>
          <a:prstGeom prst="flowChartTerminator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solidFill>
                  <a:schemeClr val="tx1"/>
                </a:solidFill>
              </a:rPr>
              <a:t>৬। ঋনের ভিত্তি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5696" y="2705101"/>
            <a:ext cx="2773680" cy="8382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solidFill>
                  <a:schemeClr val="tx1"/>
                </a:solidFill>
              </a:rPr>
              <a:t>৭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bn-BD" dirty="0" smtClean="0">
                <a:solidFill>
                  <a:schemeClr val="tx1"/>
                </a:solidFill>
              </a:rPr>
              <a:t>তারল্যের মান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2936" y="2286000"/>
            <a:ext cx="3048000" cy="18764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8552" y="4648200"/>
            <a:ext cx="3199448" cy="1600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48827" y="5078968"/>
            <a:ext cx="2507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৯।সামাজিক সম্পর্ক রক্ষা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853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3810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u="sng" dirty="0" smtClean="0"/>
              <a:t>উত্তর দাও</a:t>
            </a:r>
            <a:endParaRPr lang="en-US" sz="32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2288551" y="1058536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১।অর্থ </a:t>
            </a:r>
            <a:r>
              <a:rPr lang="bn-BD" sz="3200" dirty="0" smtClean="0"/>
              <a:t>কি?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2108187" y="1696855"/>
            <a:ext cx="32512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dirty="0" smtClean="0"/>
              <a:t>২।এটি কি বিহিত মুদ্রা</a:t>
            </a:r>
            <a:r>
              <a:rPr lang="bn-BD" dirty="0" smtClean="0"/>
              <a:t>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7562" y="5996263"/>
            <a:ext cx="23688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2400" dirty="0" smtClean="0"/>
              <a:t>৪।আমানত </a:t>
            </a:r>
            <a:r>
              <a:rPr lang="bn-BD" sz="2400" dirty="0" smtClean="0"/>
              <a:t>কি?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551" y="2126591"/>
            <a:ext cx="2914650" cy="1562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562" y="4281452"/>
            <a:ext cx="3200400" cy="133804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086851" y="3819787"/>
            <a:ext cx="4114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dirty="0" smtClean="0"/>
              <a:t>৩।এটি </a:t>
            </a:r>
            <a:r>
              <a:rPr lang="bn-BD" sz="2400" dirty="0"/>
              <a:t>কি </a:t>
            </a:r>
            <a:r>
              <a:rPr lang="bn-BD" sz="2400" dirty="0" smtClean="0"/>
              <a:t>কোন ধরনের  </a:t>
            </a:r>
            <a:r>
              <a:rPr lang="bn-BD" sz="2400" dirty="0"/>
              <a:t>মুদ্রা?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4397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1828800"/>
            <a:ext cx="49536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/>
              <a:t>অর্থের পাঁচটি </a:t>
            </a:r>
            <a:r>
              <a:rPr lang="bn-BD" sz="3200" dirty="0"/>
              <a:t>কার্যাবলি </a:t>
            </a:r>
            <a:r>
              <a:rPr lang="bn-BD" sz="3200" dirty="0" smtClean="0"/>
              <a:t>লিখঃ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590800" y="457200"/>
            <a:ext cx="37386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u="sng" dirty="0" smtClean="0"/>
              <a:t>দলীয় কাজ</a:t>
            </a:r>
            <a:endParaRPr lang="en-US" sz="3200" u="sng" dirty="0"/>
          </a:p>
        </p:txBody>
      </p:sp>
    </p:spTree>
    <p:extLst>
      <p:ext uri="{BB962C8B-B14F-4D97-AF65-F5344CB8AC3E}">
        <p14:creationId xmlns:p14="http://schemas.microsoft.com/office/powerpoint/2010/main" val="4845629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685800"/>
            <a:ext cx="40386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</a:rPr>
              <a:t>বড়ীর কাজ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52600" y="2209800"/>
            <a:ext cx="6172200" cy="1752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>
                <a:solidFill>
                  <a:schemeClr val="tx1"/>
                </a:solidFill>
              </a:rPr>
              <a:t>অর্থের কার্যাবলি বর্ননা </a:t>
            </a:r>
            <a:r>
              <a:rPr lang="bn-BD" sz="3200" dirty="0" smtClean="0">
                <a:solidFill>
                  <a:schemeClr val="tx1"/>
                </a:solidFill>
              </a:rPr>
              <a:t>কর।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01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2895600" y="381000"/>
            <a:ext cx="2743200" cy="990600"/>
          </a:xfrm>
          <a:prstGeom prst="flowChartTerminator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</a:rPr>
              <a:t>ধন্যবাদ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360" y="1335024"/>
            <a:ext cx="3124200" cy="511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3654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609600"/>
            <a:ext cx="7162800" cy="403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</a:rPr>
              <a:t>উপস্থাপনায় </a:t>
            </a:r>
          </a:p>
          <a:p>
            <a:pPr algn="ctr"/>
            <a:r>
              <a:rPr lang="bn-BD" sz="4000" dirty="0" smtClean="0">
                <a:solidFill>
                  <a:schemeClr val="tx1"/>
                </a:solidFill>
              </a:rPr>
              <a:t>মোহাঃ মোশাররফ হোসেন</a:t>
            </a:r>
          </a:p>
          <a:p>
            <a:pPr algn="ctr"/>
            <a:r>
              <a:rPr lang="bn-BD" sz="4000" dirty="0" smtClean="0">
                <a:solidFill>
                  <a:schemeClr val="tx1"/>
                </a:solidFill>
              </a:rPr>
              <a:t>প্রভাষক(অর্থনীতি)</a:t>
            </a:r>
          </a:p>
          <a:p>
            <a:pPr algn="ctr"/>
            <a:r>
              <a:rPr lang="bn-BD" sz="4000" dirty="0" smtClean="0">
                <a:solidFill>
                  <a:schemeClr val="tx1"/>
                </a:solidFill>
              </a:rPr>
              <a:t>ভোলাহাট মহিলা কলেজ</a:t>
            </a:r>
          </a:p>
          <a:p>
            <a:pPr algn="ctr"/>
            <a:r>
              <a:rPr lang="bn-BD" sz="4000" dirty="0" smtClean="0">
                <a:solidFill>
                  <a:schemeClr val="tx1"/>
                </a:solidFill>
              </a:rPr>
              <a:t>ভোলাহাট, চাঁপাই নবাবগঞ্জ।</a:t>
            </a:r>
          </a:p>
          <a:p>
            <a:pPr algn="ctr"/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763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1981200"/>
            <a:ext cx="6019800" cy="4191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</a:rPr>
              <a:t>বিষয়ঃ অর্থনীতি</a:t>
            </a:r>
          </a:p>
          <a:p>
            <a:pPr algn="ctr"/>
            <a:r>
              <a:rPr lang="bn-BD" sz="3200" dirty="0" smtClean="0">
                <a:solidFill>
                  <a:schemeClr val="tx1"/>
                </a:solidFill>
              </a:rPr>
              <a:t>শ্রেনীঃ একাদশ</a:t>
            </a:r>
          </a:p>
          <a:p>
            <a:pPr algn="ctr"/>
            <a:r>
              <a:rPr lang="bn-BD" sz="3200" dirty="0" smtClean="0">
                <a:solidFill>
                  <a:schemeClr val="tx1"/>
                </a:solidFill>
              </a:rPr>
              <a:t>অধ্যায়ঃ১০</a:t>
            </a:r>
          </a:p>
          <a:p>
            <a:pPr algn="ctr"/>
            <a:r>
              <a:rPr lang="bn-BD" sz="3200" dirty="0" smtClean="0">
                <a:solidFill>
                  <a:schemeClr val="tx1"/>
                </a:solidFill>
              </a:rPr>
              <a:t>সময়ঃ ৪৫ মিনিট</a:t>
            </a:r>
          </a:p>
          <a:p>
            <a:pPr algn="ctr"/>
            <a:r>
              <a:rPr lang="bn-BD" sz="3200" dirty="0" smtClean="0">
                <a:solidFill>
                  <a:schemeClr val="tx1"/>
                </a:solidFill>
              </a:rPr>
              <a:t>তারিখঃ ২২/০৩/২০১৪</a:t>
            </a:r>
          </a:p>
          <a:p>
            <a:pPr algn="ctr"/>
            <a:endParaRPr lang="bn-BD" sz="3200" dirty="0" smtClean="0">
              <a:solidFill>
                <a:schemeClr val="tx1"/>
              </a:solidFill>
            </a:endParaRPr>
          </a:p>
          <a:p>
            <a:pPr algn="ctr"/>
            <a:endParaRPr lang="bn-BD" sz="3200" dirty="0" smtClean="0">
              <a:solidFill>
                <a:schemeClr val="tx1"/>
              </a:solidFill>
            </a:endParaRP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2819400" y="762000"/>
            <a:ext cx="4038600" cy="1066800"/>
          </a:xfrm>
          <a:prstGeom prst="flowChartTermina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</a:rPr>
              <a:t>পাঠ পরিচিতি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325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151" y="1169942"/>
            <a:ext cx="3524248" cy="165735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087595"/>
            <a:ext cx="3524248" cy="168592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4925922"/>
            <a:ext cx="3581399" cy="16002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590800" y="82331"/>
            <a:ext cx="3428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u="sng" dirty="0" smtClean="0"/>
              <a:t>ছবি গুলো দেখ</a:t>
            </a:r>
            <a:endParaRPr lang="en-US" sz="3600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6000749" y="1598640"/>
            <a:ext cx="1219200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টাকা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000749" y="5541356"/>
            <a:ext cx="1219200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ডলার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00748" y="3638169"/>
            <a:ext cx="1847851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রুপিয়া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606102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838200"/>
            <a:ext cx="5105400" cy="1371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</a:rPr>
              <a:t>আজকের পাঠ শিরোনাম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429000" y="2590800"/>
            <a:ext cx="2971800" cy="2514600"/>
          </a:xfrm>
          <a:prstGeom prst="ellipse">
            <a:avLst/>
          </a:prstGeom>
          <a:solidFill>
            <a:schemeClr val="bg1"/>
          </a:solidFill>
          <a:ln w="571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</a:rPr>
              <a:t>অর্থ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(MONEY)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23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609600" y="533400"/>
            <a:ext cx="8153400" cy="4648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u="sng" dirty="0" smtClean="0">
                <a:solidFill>
                  <a:schemeClr val="tx1"/>
                </a:solidFill>
              </a:rPr>
              <a:t>শিখন ফল</a:t>
            </a:r>
          </a:p>
          <a:p>
            <a:r>
              <a:rPr lang="en-US" sz="3600" dirty="0" smtClean="0">
                <a:solidFill>
                  <a:schemeClr val="tx1"/>
                </a:solidFill>
                <a:sym typeface="Wingdings 2" panose="05020102010507070707" pitchFamily="18" charset="2"/>
              </a:rPr>
              <a:t></a:t>
            </a:r>
            <a:r>
              <a:rPr lang="bn-BD" sz="3200" dirty="0" smtClean="0">
                <a:solidFill>
                  <a:schemeClr val="tx1"/>
                </a:solidFill>
              </a:rPr>
              <a:t>অর্থের </a:t>
            </a:r>
            <a:r>
              <a:rPr lang="bn-BD" sz="3200" dirty="0">
                <a:solidFill>
                  <a:schemeClr val="tx1"/>
                </a:solidFill>
              </a:rPr>
              <a:t>ধারনা ব্যখ্যা </a:t>
            </a:r>
            <a:r>
              <a:rPr lang="bn-BD" sz="3200" dirty="0" smtClean="0">
                <a:solidFill>
                  <a:schemeClr val="tx1"/>
                </a:solidFill>
              </a:rPr>
              <a:t>করতে পারবে।</a:t>
            </a:r>
          </a:p>
          <a:p>
            <a:r>
              <a:rPr lang="en-US" sz="3200" dirty="0" smtClean="0">
                <a:solidFill>
                  <a:schemeClr val="tx1"/>
                </a:solidFill>
                <a:sym typeface="Wingdings 2" panose="05020102010507070707" pitchFamily="18" charset="2"/>
              </a:rPr>
              <a:t></a:t>
            </a:r>
            <a:r>
              <a:rPr lang="bn-BD" sz="3200" dirty="0" smtClean="0">
                <a:solidFill>
                  <a:schemeClr val="tx1"/>
                </a:solidFill>
              </a:rPr>
              <a:t>বিহিত মুদ্রা ও আমানতের ধারনা ব্যাখ্যা  করতে পারবে </a:t>
            </a:r>
          </a:p>
          <a:p>
            <a:r>
              <a:rPr lang="en-US" sz="3200" dirty="0" smtClean="0">
                <a:solidFill>
                  <a:schemeClr val="tx1"/>
                </a:solidFill>
                <a:sym typeface="Wingdings 2" panose="05020102010507070707" pitchFamily="18" charset="2"/>
              </a:rPr>
              <a:t></a:t>
            </a:r>
            <a:r>
              <a:rPr lang="bn-BD" sz="3200" dirty="0" smtClean="0">
                <a:solidFill>
                  <a:schemeClr val="tx1"/>
                </a:solidFill>
              </a:rPr>
              <a:t>অর্থের কার্যাবলি বর্ননা করতে পারবে।</a:t>
            </a:r>
          </a:p>
          <a:p>
            <a:r>
              <a:rPr lang="bn-BD" sz="32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171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5587" y="129956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u="sng" dirty="0" smtClean="0"/>
              <a:t>অর্থের সংজ্ঞা</a:t>
            </a:r>
            <a:endParaRPr lang="en-US" sz="3600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785812"/>
            <a:ext cx="2895600" cy="193833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81335"/>
            <a:ext cx="3048000" cy="189547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403" y="2962269"/>
            <a:ext cx="2881313" cy="210502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381000" y="5438771"/>
            <a:ext cx="8229599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ক্রাউথার বলেন,”যা বিনিময়ের মাধ্যম,মুল্যের পরিমাপক ও সঞ্চয়ের বাহন হিসেবে সকলের নিকট গ্রহণযোগ্য তাকেই মুদ্রা বলে”।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270646" y="1373743"/>
            <a:ext cx="1828800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dirty="0"/>
              <a:t>বিনিময়ের মাধ্যম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535" y="453121"/>
            <a:ext cx="3014665" cy="214312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5687018" y="2134581"/>
            <a:ext cx="2527698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/>
              <a:t>মুল্যের পরিমাপক 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226592" y="3388963"/>
            <a:ext cx="1980603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/>
              <a:t>সঞ্চয়ের বাহন</a:t>
            </a:r>
            <a:endParaRPr lang="en-US" sz="2400" dirty="0"/>
          </a:p>
        </p:txBody>
      </p:sp>
      <p:sp>
        <p:nvSpPr>
          <p:cNvPr id="12" name="Right Arrow 11"/>
          <p:cNvSpPr/>
          <p:nvPr/>
        </p:nvSpPr>
        <p:spPr>
          <a:xfrm>
            <a:off x="3690342" y="3662366"/>
            <a:ext cx="2172889" cy="1333494"/>
          </a:xfrm>
          <a:prstGeom prst="rightArrow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solidFill>
                  <a:schemeClr val="tx1"/>
                </a:solidFill>
              </a:rPr>
              <a:t>সকলের নিকট গ্রহণযোগ্য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234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4572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u="sng" dirty="0" smtClean="0"/>
              <a:t>বিহিত </a:t>
            </a:r>
            <a:r>
              <a:rPr lang="bn-BD" sz="3600" u="sng" dirty="0" smtClean="0"/>
              <a:t>মুদ্রা</a:t>
            </a:r>
            <a:endParaRPr lang="en-US" sz="3600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447800"/>
            <a:ext cx="2438400" cy="18288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447800"/>
            <a:ext cx="2514600" cy="18288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685800" y="3962400"/>
            <a:ext cx="8077200" cy="1600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400" dirty="0" smtClean="0">
                <a:solidFill>
                  <a:schemeClr val="tx1"/>
                </a:solidFill>
              </a:rPr>
              <a:t>বিনিময়ের যে মাধ্যম সরকারী আইন দ্বারা প্রচলিত তা হল বিহিত মুদ্রা। </a:t>
            </a:r>
          </a:p>
          <a:p>
            <a:r>
              <a:rPr lang="bn-BD" sz="2400" dirty="0" smtClean="0">
                <a:solidFill>
                  <a:schemeClr val="tx1"/>
                </a:solidFill>
              </a:rPr>
              <a:t>কাগজী নোট ও ধাতব মুদ্রা হল বিহিত মুদ্রা।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903583"/>
            <a:ext cx="18694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400" dirty="0"/>
              <a:t>কাগজী নোট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7391400" y="2071300"/>
            <a:ext cx="16161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400" dirty="0"/>
              <a:t>ধাতব মুদ্রা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7179653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3276600" y="533400"/>
            <a:ext cx="3048000" cy="1295400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</a:rPr>
              <a:t>আমানত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981200"/>
            <a:ext cx="2895600" cy="1714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057400"/>
            <a:ext cx="2914650" cy="15621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4800" y="4191000"/>
            <a:ext cx="8686800" cy="1600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bn-BD" sz="3200" u="sng" dirty="0" smtClean="0">
                <a:solidFill>
                  <a:srgbClr val="003300"/>
                </a:solidFill>
                <a:latin typeface="AdarshaLipiCon" pitchFamily="2" charset="0"/>
              </a:rPr>
              <a:t>আমানতঃ</a:t>
            </a:r>
            <a:r>
              <a:rPr lang="bn-BD" sz="3200" dirty="0" smtClean="0">
                <a:solidFill>
                  <a:srgbClr val="003300"/>
                </a:solidFill>
                <a:latin typeface="AdarshaLipiCon" pitchFamily="2" charset="0"/>
              </a:rPr>
              <a:t> সঞ্চয় কিংবা মুদ্রার নিরাপত্তা বিধানের জন্য জনগন বানিজ্যক ব্যাংকে যে হিসাব খোলে তাকেই আমানত।   </a:t>
            </a:r>
            <a:endParaRPr lang="en-US" sz="3200" dirty="0">
              <a:solidFill>
                <a:srgbClr val="003300"/>
              </a:solidFill>
              <a:latin typeface="AdarshaLipiCo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2320945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ব্যাংক ড্রাফট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020050" y="25482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চেক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15947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518</TotalTime>
  <Words>219</Words>
  <Application>Microsoft Office PowerPoint</Application>
  <PresentationFormat>On-screen Show (4:3)</PresentationFormat>
  <Paragraphs>59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AdarshaLipiCon</vt:lpstr>
      <vt:lpstr>Tw Cen MT</vt:lpstr>
      <vt:lpstr>Tw Cen MT Condensed</vt:lpstr>
      <vt:lpstr>Vrinda</vt:lpstr>
      <vt:lpstr>Wingdings 2</vt:lpstr>
      <vt:lpstr>Wingdings 3</vt:lpstr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55</cp:revision>
  <dcterms:created xsi:type="dcterms:W3CDTF">2006-08-16T00:00:00Z</dcterms:created>
  <dcterms:modified xsi:type="dcterms:W3CDTF">2014-05-01T17:26:29Z</dcterms:modified>
</cp:coreProperties>
</file>